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5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05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18278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1" y="4852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0" y="43525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026C-A720-1955-1F95-59212BB749A9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9DBF1D-F046-2AEA-7B65-3ED83166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502247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9F52BEA-3F88-1FA0-5CF7-7D818A47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0" y="2456114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4409981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CB5CF-AD74-B6D9-2ED9-40A4347E13F8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DD57-6254-41CF-255C-2D663919464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</p:spTree>
    <p:extLst>
      <p:ext uri="{BB962C8B-B14F-4D97-AF65-F5344CB8AC3E}">
        <p14:creationId xmlns:p14="http://schemas.microsoft.com/office/powerpoint/2010/main" val="31590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802</Words>
  <Application>Microsoft Office PowerPoint</Application>
  <PresentationFormat>Widescreen</PresentationFormat>
  <Paragraphs>192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81</cp:revision>
  <dcterms:created xsi:type="dcterms:W3CDTF">2022-05-19T15:06:45Z</dcterms:created>
  <dcterms:modified xsi:type="dcterms:W3CDTF">2022-10-31T19:07:23Z</dcterms:modified>
</cp:coreProperties>
</file>